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06" autoAdjust="0"/>
    <p:restoredTop sz="94660"/>
  </p:normalViewPr>
  <p:slideViewPr>
    <p:cSldViewPr>
      <p:cViewPr varScale="1">
        <p:scale>
          <a:sx n="111" d="100"/>
          <a:sy n="111" d="100"/>
        </p:scale>
        <p:origin x="-186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74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86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87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2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53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95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22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41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19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48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64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73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23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17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02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66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99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80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80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35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63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37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33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93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982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Design10</dc:creator>
  <cp:lastModifiedBy>User</cp:lastModifiedBy>
  <cp:revision>2</cp:revision>
  <dcterms:created xsi:type="dcterms:W3CDTF">2024-03-26T10:24:18Z</dcterms:created>
  <dcterms:modified xsi:type="dcterms:W3CDTF">2024-03-27T09:46:34Z</dcterms:modified>
</cp:coreProperties>
</file>